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86"/>
    <p:restoredTop sz="94748"/>
  </p:normalViewPr>
  <p:slideViewPr>
    <p:cSldViewPr snapToGrid="0">
      <p:cViewPr varScale="1">
        <p:scale>
          <a:sx n="152" d="100"/>
          <a:sy n="152" d="100"/>
        </p:scale>
        <p:origin x="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8/5/25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8/5/25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8/5/25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8/5/25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8/5/25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8/5/25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LaHoraTVE/status/1919286051027275974?t=55UOqNopqfkKa-d9M57FBg&amp;s=0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eriodicodelaenergia.com/dos-centrales-de-generacion-electrica-desconectadas-posible-causa-del-apagon-en-espana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Network%20codes%20documents/NC%20RfG/IGD_RoCoF_withstand_capability_final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72E367A-8233-3026-5777-1C68A668A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1097236" y="946402"/>
            <a:ext cx="10942364" cy="5471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127436" y="1292786"/>
            <a:ext cx="2810312" cy="109260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due to some loss of generation </a:t>
            </a:r>
          </a:p>
          <a:p>
            <a:pPr algn="ctr"/>
            <a:r>
              <a:rPr lang="en-US" sz="1000" dirty="0"/>
              <a:t>(</a:t>
            </a:r>
            <a:r>
              <a:rPr lang="en-US" sz="1000" dirty="0">
                <a:hlinkClick r:id="rId3"/>
              </a:rPr>
              <a:t>link to news conference</a:t>
            </a:r>
            <a:r>
              <a:rPr lang="en-US" sz="1000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583662" y="2195612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703864" y="5592317"/>
            <a:ext cx="676306" cy="29238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4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D03D5BA-3D60-0166-CC96-32D0A7426AB5}"/>
              </a:ext>
            </a:extLst>
          </p:cNvPr>
          <p:cNvSpPr/>
          <p:nvPr/>
        </p:nvSpPr>
        <p:spPr>
          <a:xfrm>
            <a:off x="3967949" y="1877635"/>
            <a:ext cx="610108" cy="399282"/>
          </a:xfrm>
          <a:custGeom>
            <a:avLst/>
            <a:gdLst>
              <a:gd name="connsiteX0" fmla="*/ 0 w 351227"/>
              <a:gd name="connsiteY0" fmla="*/ 737 h 351964"/>
              <a:gd name="connsiteX1" fmla="*/ 218003 w 351227"/>
              <a:gd name="connsiteY1" fmla="*/ 55238 h 351964"/>
              <a:gd name="connsiteX2" fmla="*/ 351227 w 351227"/>
              <a:gd name="connsiteY2" fmla="*/ 351964 h 35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27" h="351964">
                <a:moveTo>
                  <a:pt x="0" y="737"/>
                </a:moveTo>
                <a:cubicBezTo>
                  <a:pt x="79732" y="-1282"/>
                  <a:pt x="159465" y="-3300"/>
                  <a:pt x="218003" y="55238"/>
                </a:cubicBezTo>
                <a:cubicBezTo>
                  <a:pt x="276541" y="113776"/>
                  <a:pt x="313884" y="232870"/>
                  <a:pt x="351227" y="351964"/>
                </a:cubicBezTo>
              </a:path>
            </a:pathLst>
          </a:custGeom>
          <a:noFill/>
          <a:ln w="28575">
            <a:solidFill>
              <a:srgbClr val="FFCC2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5410" y="1132514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3255907" y="3964087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3575" y="4334483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547295" cy="58343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F29196-4271-61B1-D095-5D78F99B34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325" b="1325"/>
          <a:stretch/>
        </p:blipFill>
        <p:spPr>
          <a:xfrm>
            <a:off x="843918" y="968072"/>
            <a:ext cx="11119482" cy="5412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072332" y="5520596"/>
            <a:ext cx="741028" cy="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2711040" y="5151264"/>
            <a:ext cx="2361292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On April 28th, the Spanish grid’s total inertia was very low, but not unprecedented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4C1D9-6960-F46C-610D-3F4DB152EBFC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60859" y="4065175"/>
            <a:ext cx="1131569" cy="474820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D9B53F-0C47-E0DE-67D3-B092560FFA3A}"/>
              </a:ext>
            </a:extLst>
          </p:cNvPr>
          <p:cNvSpPr txBox="1"/>
          <p:nvPr/>
        </p:nvSpPr>
        <p:spPr>
          <a:xfrm>
            <a:off x="7792428" y="3695843"/>
            <a:ext cx="2635088" cy="73866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Synthetic inertia could have kept total inertia above the ENTSO-E recommended minimum.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DD5EE-5DEB-88AE-1906-B9A48D6E643F}"/>
              </a:ext>
            </a:extLst>
          </p:cNvPr>
          <p:cNvSpPr txBox="1"/>
          <p:nvPr/>
        </p:nvSpPr>
        <p:spPr>
          <a:xfrm>
            <a:off x="0" y="6442502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3603332" y="4602503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430754" y="1043298"/>
            <a:ext cx="10293408" cy="5146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1857" y="962478"/>
            <a:ext cx="10787742" cy="539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49" b="2949"/>
          <a:stretch/>
        </p:blipFill>
        <p:spPr>
          <a:xfrm>
            <a:off x="2038526" y="850437"/>
            <a:ext cx="8682604" cy="58360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981969" y="1501630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6009980" y="2393230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533728" y="1854876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</TotalTime>
  <Words>1373</Words>
  <Application>Microsoft Macintosh PowerPoint</Application>
  <PresentationFormat>Widescreen</PresentationFormat>
  <Paragraphs>173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91</cp:revision>
  <cp:lastPrinted>2020-06-11T17:59:51Z</cp:lastPrinted>
  <dcterms:created xsi:type="dcterms:W3CDTF">2020-05-07T12:55:32Z</dcterms:created>
  <dcterms:modified xsi:type="dcterms:W3CDTF">2025-05-08T11:32:23Z</dcterms:modified>
  <cp:category/>
</cp:coreProperties>
</file>